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86" r:id="rId4"/>
    <p:sldId id="291" r:id="rId5"/>
    <p:sldId id="287" r:id="rId6"/>
    <p:sldId id="292" r:id="rId7"/>
    <p:sldId id="288" r:id="rId8"/>
    <p:sldId id="29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68"/>
    <a:srgbClr val="E1E1DF"/>
    <a:srgbClr val="C8C8C6"/>
    <a:srgbClr val="8F8F8C"/>
    <a:srgbClr val="032F65"/>
    <a:srgbClr val="032855"/>
    <a:srgbClr val="0066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6" autoAdjust="0"/>
    <p:restoredTop sz="94660"/>
  </p:normalViewPr>
  <p:slideViewPr>
    <p:cSldViewPr>
      <p:cViewPr varScale="1">
        <p:scale>
          <a:sx n="54" d="100"/>
          <a:sy n="54" d="100"/>
        </p:scale>
        <p:origin x="78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B95C5-00E6-4570-B403-3A15AA09B2D5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5C744-A385-49B9-9F95-09143659B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0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6DCFA-EB36-A041-8BBE-577CF8F532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 means</a:t>
            </a:r>
            <a:r>
              <a:rPr lang="en-US" baseline="0" dirty="0"/>
              <a:t> to dissolve resistance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6DCFA-EB36-A041-8BBE-577CF8F532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8333" r="8333"/>
          <a:stretch>
            <a:fillRect/>
          </a:stretch>
        </p:blipFill>
        <p:spPr bwMode="auto">
          <a:xfrm>
            <a:off x="0" y="0"/>
            <a:ext cx="92964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971800" y="5715000"/>
            <a:ext cx="5791200" cy="1219200"/>
          </a:xfrm>
        </p:spPr>
        <p:txBody>
          <a:bodyPr/>
          <a:lstStyle>
            <a:lvl1pPr algn="r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905000" y="4473575"/>
            <a:ext cx="6858000" cy="1470025"/>
          </a:xfrm>
        </p:spPr>
        <p:txBody>
          <a:bodyPr/>
          <a:lstStyle>
            <a:lvl1pPr algn="r">
              <a:defRPr sz="5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DCAE67-E89D-4BB4-B61B-54BC0670CF18}" type="datetime1">
              <a:rPr lang="en-US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2C29F-D602-4F43-B69F-6F199E950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C0921-2D70-4E08-98D8-EB39DE03150A}" type="datetime1">
              <a:rPr lang="en-US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ADD8F-4C0D-4DEB-AFE1-513E68AA8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marvin.kerr\Desktop\Clip Art\New Hoya Shield 2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0" y="457200"/>
            <a:ext cx="27305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5943600" cy="40386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L-Shape 4"/>
          <p:cNvSpPr/>
          <p:nvPr userDrawn="1"/>
        </p:nvSpPr>
        <p:spPr>
          <a:xfrm flipH="1">
            <a:off x="2667000" y="0"/>
            <a:ext cx="6477000" cy="6858000"/>
          </a:xfrm>
          <a:prstGeom prst="corner">
            <a:avLst>
              <a:gd name="adj1" fmla="val 6079"/>
              <a:gd name="adj2" fmla="val 6466"/>
            </a:avLst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4549775"/>
            <a:ext cx="7772400" cy="1470025"/>
          </a:xfrm>
        </p:spPr>
        <p:txBody>
          <a:bodyPr/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marvin.kerr\Desktop\Clip Art\New Hoya Shield 2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0" y="457200"/>
            <a:ext cx="27305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5943600" cy="40386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L-Shape 4"/>
          <p:cNvSpPr/>
          <p:nvPr userDrawn="1"/>
        </p:nvSpPr>
        <p:spPr>
          <a:xfrm flipH="1">
            <a:off x="2667000" y="0"/>
            <a:ext cx="6477000" cy="6858000"/>
          </a:xfrm>
          <a:prstGeom prst="corner">
            <a:avLst>
              <a:gd name="adj1" fmla="val 6079"/>
              <a:gd name="adj2" fmla="val 6466"/>
            </a:avLst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4549775"/>
            <a:ext cx="7772400" cy="1470025"/>
          </a:xfrm>
        </p:spPr>
        <p:txBody>
          <a:bodyPr/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marvin.kerr\Desktop\Clip Art\New Hoya Shield 2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0" y="457200"/>
            <a:ext cx="27305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5943600" cy="40386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L-Shape 4"/>
          <p:cNvSpPr/>
          <p:nvPr userDrawn="1"/>
        </p:nvSpPr>
        <p:spPr>
          <a:xfrm flipH="1">
            <a:off x="2667000" y="0"/>
            <a:ext cx="6477000" cy="6858000"/>
          </a:xfrm>
          <a:prstGeom prst="corner">
            <a:avLst>
              <a:gd name="adj1" fmla="val 6079"/>
              <a:gd name="adj2" fmla="val 6466"/>
            </a:avLst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4549775"/>
            <a:ext cx="7772400" cy="1470025"/>
          </a:xfrm>
        </p:spPr>
        <p:txBody>
          <a:bodyPr/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8333" r="8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AF Symbol Blue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0"/>
            <a:ext cx="1477178" cy="14012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1981200" y="1143000"/>
            <a:ext cx="6812280" cy="1588"/>
          </a:xfrm>
          <a:prstGeom prst="line">
            <a:avLst/>
          </a:prstGeom>
          <a:ln w="155575">
            <a:solidFill>
              <a:srgbClr val="00236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  <a:lvl2pPr>
              <a:defRPr>
                <a:latin typeface="Times New Roman"/>
                <a:cs typeface="Times New Roman"/>
              </a:defRPr>
            </a:lvl2pPr>
            <a:lvl3pPr>
              <a:defRPr>
                <a:latin typeface="Times New Roman"/>
                <a:cs typeface="Times New Roman"/>
              </a:defRPr>
            </a:lvl3pPr>
            <a:lvl4pPr>
              <a:defRPr>
                <a:latin typeface="Times New Roman"/>
                <a:cs typeface="Times New Roman"/>
              </a:defRPr>
            </a:lvl4pPr>
            <a:lvl5pPr>
              <a:defRPr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2E1ED-56A1-416C-B18A-BFFB0EF35A2C}" type="datetime1">
              <a:rPr lang="en-US"/>
              <a:pPr/>
              <a:t>11/23/2016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7EA91-4907-4829-9C20-676F2E1DC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F49F59-F97F-4418-BC3B-6EC65723EE25}" type="datetime1">
              <a:rPr lang="en-US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98E08-D7FE-4010-A517-040F530A3A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2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" name="Straight Connector 13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3280C-8980-4738-B56C-59968B6F2DDE}" type="datetime1">
              <a:rPr lang="en-US"/>
              <a:pPr/>
              <a:t>11/23/2016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57EE5-B51A-40EB-BF92-E226A42EE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2" name="Straight Connector 21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F35F7-F2F4-4B85-A4AD-EDBAACD1F883}" type="datetime1">
              <a:rPr lang="en-US"/>
              <a:pPr/>
              <a:t>11/23/2016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5B742-458C-4FB2-8FCC-268421633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" name="Straight Connector 13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F6C973-CFEC-4130-8EE4-980FB3712F0C}" type="datetime1">
              <a:rPr lang="en-US"/>
              <a:pPr/>
              <a:t>11/23/2016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37728-8157-44D5-BFD9-9111742F4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2CA2A9-9CAC-4FDB-B630-731EB7727567}" type="datetime1">
              <a:rPr lang="en-US"/>
              <a:pPr/>
              <a:t>11/23/2016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52D39-8499-47DB-9394-6FF0EB3D0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AF53E9-3C29-4D61-B093-CA401AEB0D3A}" type="datetime1">
              <a:rPr lang="en-US"/>
              <a:pPr/>
              <a:t>11/23/2016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F714F-F197-44B8-936E-23C26BD37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0052CD-3002-424C-96E7-7E09EEB02164}" type="datetime1">
              <a:rPr lang="en-US"/>
              <a:pPr/>
              <a:t>11/23/2016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D45C9-B4FE-4412-8FAB-FB2390587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767F67E7-25B5-4D11-AB58-D71DFF515425}" type="datetime1">
              <a:rPr lang="en-US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F034EA1A-9678-42B8-9535-3B72830FDA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697" r:id="rId3"/>
    <p:sldLayoutId id="2147483705" r:id="rId4"/>
    <p:sldLayoutId id="2147483706" r:id="rId5"/>
    <p:sldLayoutId id="214748370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8" r:id="rId12"/>
    <p:sldLayoutId id="2147483709" r:id="rId13"/>
    <p:sldLayoutId id="214748371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03729" y="4038600"/>
            <a:ext cx="9906000" cy="1600200"/>
          </a:xfrm>
        </p:spPr>
        <p:txBody>
          <a:bodyPr/>
          <a:lstStyle/>
          <a:p>
            <a:r>
              <a:rPr lang="en-US" sz="4000" dirty="0"/>
              <a:t>PowerPoint Briefing Template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3733800" y="5105400"/>
            <a:ext cx="58626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DETACHMENT 035 AFROTC</a:t>
            </a: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CALIFORNIA STATE UNIVESITY- FRESNO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Topic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 Topics (Key notes: Organization, Dos and Don'ts, and Animation)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briefing will display the proper way to format a power point briefing for a presentation.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will include proper format, font and color.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will cover presentation conduct and behavior. 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usage of animation.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Point Briefing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30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7x7;  7 words per line, no more than 7 lines.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thought per slide.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left justify.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 use should be standardized and limited.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or 5 colors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Bright font, dark back ground, Vise Versa  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same font.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40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Subtopics 30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20-26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Key Notes </a:t>
            </a:r>
            <a:br>
              <a:rPr lang="en-US" dirty="0"/>
            </a:br>
            <a:r>
              <a:rPr lang="en-US" sz="3300" dirty="0"/>
              <a:t>Organization</a:t>
            </a:r>
          </a:p>
        </p:txBody>
      </p:sp>
    </p:spTree>
    <p:extLst>
      <p:ext uri="{BB962C8B-B14F-4D97-AF65-F5344CB8AC3E}">
        <p14:creationId xmlns:p14="http://schemas.microsoft.com/office/powerpoint/2010/main" val="207256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read off slides.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Briefer should be educated on their topic.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confident, Flexible and practice.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NVQ (non verbal quirks) AFH33-337 pg. 115.</a:t>
            </a:r>
            <a:endParaRPr lang="en-US" sz="2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Key Notes</a:t>
            </a:r>
            <a:br>
              <a:rPr lang="en-US" dirty="0"/>
            </a:br>
            <a:r>
              <a:rPr lang="en-US" sz="3300" dirty="0"/>
              <a:t>Dos and Don’ts </a:t>
            </a:r>
          </a:p>
        </p:txBody>
      </p:sp>
    </p:spTree>
    <p:extLst>
      <p:ext uri="{BB962C8B-B14F-4D97-AF65-F5344CB8AC3E}">
        <p14:creationId xmlns:p14="http://schemas.microsoft.com/office/powerpoint/2010/main" val="336607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Sparingly use sound effects.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use the same slide transition.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Videos are effective, but limit usage.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Key notes </a:t>
            </a:r>
            <a:br>
              <a:rPr lang="en-US" dirty="0"/>
            </a:br>
            <a:r>
              <a:rPr lang="en-US" dirty="0"/>
              <a:t>	</a:t>
            </a:r>
            <a:r>
              <a:rPr lang="en-US" sz="3300" dirty="0"/>
              <a:t>Animation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3728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topic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notes 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Format, Font, Color and slide usage.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and Don’ts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Practice, flexibility and NVQ.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Animation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Videos, sound effects and slide transitions.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424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5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8501</TotalTime>
  <Words>229</Words>
  <Application>Microsoft Office PowerPoint</Application>
  <PresentationFormat>On-screen Show (4:3)</PresentationFormat>
  <Paragraphs>46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Times New Roman</vt:lpstr>
      <vt:lpstr>Office Theme</vt:lpstr>
      <vt:lpstr>PowerPoint Briefing Template </vt:lpstr>
      <vt:lpstr>Overview</vt:lpstr>
      <vt:lpstr>Power Point Briefing </vt:lpstr>
      <vt:lpstr>Key Notes  Organization</vt:lpstr>
      <vt:lpstr>Key Notes Dos and Don’ts </vt:lpstr>
      <vt:lpstr>Key notes   Animation </vt:lpstr>
      <vt:lpstr>Summary</vt:lpstr>
      <vt:lpstr>Questions?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marvin.kerr</dc:creator>
  <cp:lastModifiedBy>Alfred Terronez</cp:lastModifiedBy>
  <cp:revision>156</cp:revision>
  <dcterms:created xsi:type="dcterms:W3CDTF">2009-08-16T21:00:23Z</dcterms:created>
  <dcterms:modified xsi:type="dcterms:W3CDTF">2016-11-23T19:58:12Z</dcterms:modified>
</cp:coreProperties>
</file>